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07"/>
  </p:normalViewPr>
  <p:slideViewPr>
    <p:cSldViewPr snapToGrid="0" snapToObjects="1">
      <p:cViewPr varScale="1">
        <p:scale>
          <a:sx n="98" d="100"/>
          <a:sy n="98" d="100"/>
        </p:scale>
        <p:origin x="4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CEF46-ED56-7E4C-A8C4-3F6A8D1981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A4B9DE-0126-5F4F-926A-057ABA6F8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90ED2-3EB4-8144-9B0A-76BADFC28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7E3894-9755-944E-82CF-0868CC885F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9CE19-0381-F143-90F3-09704B8D3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622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98D1A-0BDE-294A-94F6-2CC92A069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F1EE0A-3998-4847-99F5-54228AA1E3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417B01-E540-4C40-8AC7-CF96D3C56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AA5251-B8DD-274B-B383-6F83F33A04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3A25C0-6BA6-FE4D-B6D3-6DD351655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116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C27636-B96F-B043-9B74-5FBA14BE63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C87472-23A1-4646-97E5-B92FC33FDE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AC97DB-7EAB-7F45-BDBA-65E70C317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0C254-06C2-0841-9F58-CBBF734C6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431CB-F3AA-AE40-A6ED-2A5A1A4BF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10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19478-C8A7-A244-B34A-05C9C49AD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AFFD93-68D6-604B-8494-9FA4801C33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572758-71F5-3240-8681-3A52CD57C0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BFD2C7-9488-5344-907D-8C79D991F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17322-2B1D-1C4D-8017-F5B1A0ABA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1246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BE55B-78FC-0244-9CF0-44CEF495B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6D7435-EDA8-6442-A835-D2FAAFE931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7ADBA-35E1-3040-B58E-60FDE31DB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C6E2F-4C24-C540-8F06-7F19DB923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B5E397-3AD6-8848-AE73-4B3F5AE88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2097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F9ED59-3928-5C40-BE86-72C4C7E6A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86A3D-902F-EB49-ADEE-311A8F00ED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0E27B-114F-DA4F-B34F-4169A3702B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A202F6-6B3E-F34D-90C1-EC7923522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7455F4-DEBF-A74A-891A-5A7EAEC09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D3911-4004-A746-BBFE-AE7EC82624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594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60AE5F-B33A-D545-8FB2-10937A22F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CA8479-E94C-C04D-90C4-DCF43185DD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67A19D-63D9-1B4C-BA3C-B096C00B57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828072-17CA-CF4D-AB04-5E4703235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39FE51-DF90-B04B-A02A-12F4DD6318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51439-42A2-FD4F-BCB7-927958AF93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2E890D-5577-6A4A-B10B-5A2F6912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BE37C4-4908-3C4C-BB33-D7A62835E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230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4DF55-896C-1B4A-A712-4BAB8435B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89EE91-D564-3F47-A550-073EE798D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320DB-AF88-7741-88DD-1A59E9EE6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C6FCAC-6BB0-0941-A2AC-A85FC1F9B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7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FCE459-3DF7-A149-A1C1-A5E8DDB79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C8087A-C680-5346-AB59-94725626D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B41E79-C88D-6A4A-AB91-CF3C40668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19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2A759-A9FD-3640-9E88-708832212E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B93AA-1650-9B4B-A643-3287D9BD0D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1B6420-9FC9-E94C-8356-925C0B5B84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778FDD-2026-0440-88AC-96486A46C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1FF0CD-F39C-434F-8CB4-2AB78977B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FE8520-1C35-7345-BE1A-F3BFEE21D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798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45349-2238-1E4E-B2EF-B476A388F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58E220-E14B-6C48-A8CD-0A731FF16D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BB8BF5-7C98-104C-BCF0-81CDBFEFD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EC31A-D362-F348-A307-09EAB0B46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C63CC7-163E-0B4C-9FFE-E2B8619A8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994922-F41E-B845-B6CD-FBBB5C1B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817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B5783B-C809-444C-89EE-DDE8E36779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406B7E-4761-C74D-8457-557598E581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9DA40-90D4-054E-BE0F-A2CB743FE6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57E8A9-1D91-0342-8ED9-23CA2E929CF3}" type="datetimeFigureOut">
              <a:rPr lang="en-US" smtClean="0"/>
              <a:t>5/8/19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3A901-F619-F246-9137-57B0B6C907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121AC-84EF-D547-AB54-5E0F663E12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111A37-3626-D94E-A685-B3AFD7AC1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271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5B6-8CBD-7546-BC8F-3FECE328A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2387600"/>
          </a:xfrm>
        </p:spPr>
        <p:txBody>
          <a:bodyPr/>
          <a:lstStyle/>
          <a:p>
            <a:r>
              <a:rPr lang="en-US" dirty="0"/>
              <a:t>STRUCTURE TENSOR TRACTOGRAPHY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6A0341-DF44-A34E-B837-2EB8E3AFF6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29684"/>
            <a:ext cx="9144000" cy="3269409"/>
          </a:xfrm>
        </p:spPr>
        <p:txBody>
          <a:bodyPr>
            <a:normAutofit/>
          </a:bodyPr>
          <a:lstStyle/>
          <a:p>
            <a:r>
              <a:rPr lang="en-US" dirty="0"/>
              <a:t>By</a:t>
            </a:r>
            <a:br>
              <a:rPr lang="en-US" dirty="0"/>
            </a:br>
            <a:r>
              <a:rPr lang="en-US" dirty="0"/>
              <a:t>Manoj Kumar Cebol Sundarrajan</a:t>
            </a:r>
            <a:br>
              <a:rPr lang="en-US" dirty="0"/>
            </a:br>
            <a:r>
              <a:rPr lang="en-US" dirty="0"/>
              <a:t>1620546</a:t>
            </a:r>
          </a:p>
          <a:p>
            <a:r>
              <a:rPr lang="en-US" dirty="0"/>
              <a:t>Under Guidance of</a:t>
            </a:r>
            <a:br>
              <a:rPr lang="en-US" dirty="0"/>
            </a:br>
            <a:r>
              <a:rPr lang="en-US" dirty="0"/>
              <a:t>Dr. David </a:t>
            </a:r>
            <a:r>
              <a:rPr lang="en-US" dirty="0" err="1"/>
              <a:t>Mayerich</a:t>
            </a:r>
            <a:br>
              <a:rPr lang="en-US" dirty="0"/>
            </a:br>
            <a:r>
              <a:rPr lang="en-US" dirty="0"/>
              <a:t>University of Houston</a:t>
            </a:r>
          </a:p>
        </p:txBody>
      </p:sp>
    </p:spTree>
    <p:extLst>
      <p:ext uri="{BB962C8B-B14F-4D97-AF65-F5344CB8AC3E}">
        <p14:creationId xmlns:p14="http://schemas.microsoft.com/office/powerpoint/2010/main" val="3017304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FBB3E-A671-EB42-A762-64D03F555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B74666-7872-A645-9B4E-91188DAA68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Very large speedup</a:t>
            </a:r>
          </a:p>
          <a:p>
            <a:r>
              <a:rPr lang="en-US" dirty="0"/>
              <a:t>Highly suitable for very large datasets</a:t>
            </a:r>
          </a:p>
          <a:p>
            <a:r>
              <a:rPr lang="en-US" dirty="0"/>
              <a:t>Major bottleneck was data transfers to GPU</a:t>
            </a:r>
          </a:p>
          <a:p>
            <a:r>
              <a:rPr lang="en-US" dirty="0"/>
              <a:t>Reduce data transfers as much as possible</a:t>
            </a:r>
          </a:p>
        </p:txBody>
      </p:sp>
    </p:spTree>
    <p:extLst>
      <p:ext uri="{BB962C8B-B14F-4D97-AF65-F5344CB8AC3E}">
        <p14:creationId xmlns:p14="http://schemas.microsoft.com/office/powerpoint/2010/main" val="41400235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D64EED-F847-5249-A680-550CA5871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AAAFC-9D6E-8945-9705-A342B44DB8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/manoj1511/ECE_6397-GPU_Programming/tree/master/</a:t>
            </a:r>
            <a:r>
              <a:rPr lang="en-US"/>
              <a:t>final_project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7615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3F2DD-DFC1-B749-9FC9-AAF56E82C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24231F-596E-0140-A9C3-43DF7FB98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visualization technique proposed by </a:t>
            </a:r>
            <a:r>
              <a:rPr lang="en-US" dirty="0" err="1"/>
              <a:t>Srijani</a:t>
            </a:r>
            <a:r>
              <a:rPr lang="en-US" dirty="0"/>
              <a:t> Mukherjee of UH</a:t>
            </a:r>
          </a:p>
          <a:p>
            <a:r>
              <a:rPr lang="en-US" dirty="0"/>
              <a:t>Dense data are hard to visualize</a:t>
            </a:r>
          </a:p>
          <a:p>
            <a:r>
              <a:rPr lang="en-US" dirty="0"/>
              <a:t>Data is described by tensors</a:t>
            </a:r>
          </a:p>
          <a:p>
            <a:r>
              <a:rPr lang="en-US" dirty="0"/>
              <a:t>The data is solved to get eigen vectors</a:t>
            </a:r>
          </a:p>
          <a:p>
            <a:r>
              <a:rPr lang="en-US" dirty="0"/>
              <a:t>We use </a:t>
            </a:r>
            <a:r>
              <a:rPr lang="en-US" dirty="0" err="1"/>
              <a:t>Tractrography</a:t>
            </a:r>
            <a:r>
              <a:rPr lang="en-US" dirty="0"/>
              <a:t> to trace the fibers using the vectors.</a:t>
            </a:r>
          </a:p>
        </p:txBody>
      </p:sp>
    </p:spTree>
    <p:extLst>
      <p:ext uri="{BB962C8B-B14F-4D97-AF65-F5344CB8AC3E}">
        <p14:creationId xmlns:p14="http://schemas.microsoft.com/office/powerpoint/2010/main" val="1310228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93CAD-B73E-294E-B09F-F5262D628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Dense kidney data</a:t>
            </a:r>
          </a:p>
        </p:txBody>
      </p:sp>
      <p:pic>
        <p:nvPicPr>
          <p:cNvPr id="5" name="Content Placeholder 4" descr="A picture containing building, wall, indoor, photo&#10;&#10;Description automatically generated">
            <a:extLst>
              <a:ext uri="{FF2B5EF4-FFF2-40B4-BE49-F238E27FC236}">
                <a16:creationId xmlns:a16="http://schemas.microsoft.com/office/drawing/2014/main" id="{993DA3CD-5D96-3144-A285-F2C085A982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77541" y="1825625"/>
            <a:ext cx="6236917" cy="4351338"/>
          </a:xfrm>
        </p:spPr>
      </p:pic>
    </p:spTree>
    <p:extLst>
      <p:ext uri="{BB962C8B-B14F-4D97-AF65-F5344CB8AC3E}">
        <p14:creationId xmlns:p14="http://schemas.microsoft.com/office/powerpoint/2010/main" val="2656790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4E043-EA6A-2545-8AE8-7510D6D0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 I will be working 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B3D692-7C71-6544-B13A-AB9C10E395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511 * 511 subset of previous image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9D1FF4-CECB-E549-B145-11395011B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3573" y="2452987"/>
            <a:ext cx="4826359" cy="3723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159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517F-D0F2-D64C-B33B-8F6BD0BD4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CE593-FFB7-994B-9292-D7008A5D3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Calculate partial derivatives</a:t>
            </a:r>
          </a:p>
          <a:p>
            <a:r>
              <a:rPr lang="en-US" dirty="0"/>
              <a:t>Calculate structure tensors</a:t>
            </a:r>
          </a:p>
          <a:p>
            <a:r>
              <a:rPr lang="en-US" dirty="0"/>
              <a:t>Blur the structure tensors</a:t>
            </a:r>
          </a:p>
          <a:p>
            <a:r>
              <a:rPr lang="en-US" dirty="0"/>
              <a:t>Calculate Eigen vectors</a:t>
            </a:r>
          </a:p>
          <a:p>
            <a:r>
              <a:rPr lang="en-US" dirty="0"/>
              <a:t>Apply tractography</a:t>
            </a:r>
          </a:p>
        </p:txBody>
      </p:sp>
    </p:spTree>
    <p:extLst>
      <p:ext uri="{BB962C8B-B14F-4D97-AF65-F5344CB8AC3E}">
        <p14:creationId xmlns:p14="http://schemas.microsoft.com/office/powerpoint/2010/main" val="3442473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6E354-4829-CE4C-80DD-F551507EC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2C599-AAFE-4148-8E24-5AF5ED765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small subset of fibers obtained by plotting in python 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B104DE3-0AA9-DE4A-A6EC-BE902EFF2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2277374"/>
            <a:ext cx="7097024" cy="417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849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8530-8948-F04B-A37F-4434FDE69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Timing for CPU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7FA7D-C1CB-9E4E-8381-0B00A19441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93 files</a:t>
            </a:r>
          </a:p>
          <a:p>
            <a:pPr marL="0" indent="0">
              <a:buNone/>
            </a:pP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read files				: 2334.12 </a:t>
            </a:r>
            <a:r>
              <a:rPr lang="en-US" sz="20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b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calculate partial derivatives		: 958.07 </a:t>
            </a:r>
            <a:r>
              <a:rPr lang="en-US" sz="20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b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calculate Tensor field			: 1065.36 </a:t>
            </a:r>
            <a:r>
              <a:rPr lang="en-US" sz="20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b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apply Padding			: 989.101 </a:t>
            </a:r>
            <a:r>
              <a:rPr lang="en-US" sz="20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b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apply blur along x axis		: 8522.31 </a:t>
            </a:r>
            <a:r>
              <a:rPr lang="en-US" sz="20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b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apply blur along y axis		: 8853.27 </a:t>
            </a:r>
            <a:r>
              <a:rPr lang="en-US" sz="20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b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apply blur along z axis		: 3004.31 </a:t>
            </a:r>
            <a:r>
              <a:rPr lang="en-US" sz="20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b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remove padding 			: 5260.06 </a:t>
            </a:r>
            <a:r>
              <a:rPr lang="en-US" sz="20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b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calculate eigen vector		: 30.2457 s (OpenMP 16 threads)</a:t>
            </a:r>
            <a:b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20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do cryptography and writing it		: 2.85251 s (OpenMP 16 threads)</a:t>
            </a:r>
            <a:r>
              <a:rPr lang="en-U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4862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DEA78-95A5-1B45-A437-6BA6A772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97546D-1C27-0D43-A338-45D082D96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timing would scale linearly for large dataset.</a:t>
            </a:r>
          </a:p>
          <a:p>
            <a:r>
              <a:rPr lang="en-US" dirty="0"/>
              <a:t>Not very efficient</a:t>
            </a:r>
          </a:p>
          <a:p>
            <a:r>
              <a:rPr lang="en-US" dirty="0"/>
              <a:t>Lots of opportunities to parallelize</a:t>
            </a:r>
          </a:p>
        </p:txBody>
      </p:sp>
    </p:spTree>
    <p:extLst>
      <p:ext uri="{BB962C8B-B14F-4D97-AF65-F5344CB8AC3E}">
        <p14:creationId xmlns:p14="http://schemas.microsoft.com/office/powerpoint/2010/main" val="34852008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9F32C-16B8-CD49-A8C5-B9D3E59A3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Timing for GPU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328E3-E69F-1E48-B5B7-E7BC7B37B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indent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93 files</a:t>
            </a:r>
          </a:p>
          <a:p>
            <a:pPr marL="0" indent="0">
              <a:buNone/>
            </a:pP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read files			: 3132.39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		CPU (using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Cimg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Library)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calculate derivates		: 1.6585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		GPU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calculate tensors		: 5.16634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	GPU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apply padding 			: 11.8064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	GPU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apply blurring along x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direc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: 9.19501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	GPU-SHMEM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apply blurring along y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direc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: 8.7159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	GPU-SHMEM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apply blurring along z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direc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: 5.9849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	GPU-SHMEM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remove padding		: 11.512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	GPU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computing Eigen vectors accelerated using OpenMP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calculate eigen vector		: 30203.1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	CPU-OPENMP(Used 16 threads)</a:t>
            </a:r>
            <a:b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</a:b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time taken to do tractography		: 69.4649 </a:t>
            </a:r>
            <a:r>
              <a:rPr lang="en-US" sz="1800" dirty="0" err="1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ms</a:t>
            </a:r>
            <a:r>
              <a:rPr lang="en-US" sz="1800" dirty="0">
                <a:latin typeface="Calibri" panose="020F050202020403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		GPU</a:t>
            </a:r>
            <a:r>
              <a:rPr lang="en-US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2418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174</Words>
  <Application>Microsoft Macintosh PowerPoint</Application>
  <PresentationFormat>Widescreen</PresentationFormat>
  <Paragraphs>37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STRUCTURE TENSOR TRACTOGRAPHY</vt:lpstr>
      <vt:lpstr>Introduction</vt:lpstr>
      <vt:lpstr>A Dense kidney data</vt:lpstr>
      <vt:lpstr>The data I will be working on</vt:lpstr>
      <vt:lpstr>Methodology</vt:lpstr>
      <vt:lpstr>Result</vt:lpstr>
      <vt:lpstr>Timing for CPU</vt:lpstr>
      <vt:lpstr>Analysis</vt:lpstr>
      <vt:lpstr>Timing for GPU</vt:lpstr>
      <vt:lpstr>Analysis</vt:lpstr>
      <vt:lpstr>Code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STRUCTURE TENSOR TRACTOGRAPHY</dc:title>
  <dc:creator>Cebol Sundarrajan, Manoj Kumar</dc:creator>
  <cp:lastModifiedBy>Cebol Sundarrajan, Manoj Kumar</cp:lastModifiedBy>
  <cp:revision>4</cp:revision>
  <dcterms:created xsi:type="dcterms:W3CDTF">2019-05-09T04:44:06Z</dcterms:created>
  <dcterms:modified xsi:type="dcterms:W3CDTF">2019-05-09T05:09:01Z</dcterms:modified>
</cp:coreProperties>
</file>

<file path=docProps/thumbnail.jpeg>
</file>